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6" d="100"/>
          <a:sy n="126" d="100"/>
        </p:scale>
        <p:origin x="-354" y="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573912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erals.ne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hstem.weebly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ohs_scale_of_mineral_hardnes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Mineral: </a:t>
            </a:r>
            <a:r>
              <a:rPr lang="en" sz="1200"/>
              <a:t>Name of mineral. Must choose 1 of the following. Talc-Gypsum-Calcite-Fluorite-Apatite-Feldspar-Quartz-Topaz-Corundum-Diamond.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Your Name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Teacher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Name of Mineral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514275" y="1193875"/>
            <a:ext cx="8321399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This Slide: 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2 -3 pictures of your mineral here.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Physical Description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This Slide: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Describe what the mineral looks like in shape and color.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1-2 Pictures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http://www.minerals.net/</a:t>
            </a:r>
            <a:r>
              <a:rPr lang="en"/>
              <a:t> 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u="sng">
                <a:solidFill>
                  <a:schemeClr val="hlink"/>
                </a:solidFill>
                <a:hlinkClick r:id="rId4"/>
              </a:rPr>
              <a:t>http://dhstem.weebly.com/</a:t>
            </a:r>
            <a:r>
              <a:rPr lang="en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Hardness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This Slide: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Describe how hard your mineral is on a scale of 1-10. 10 being the hardess.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http://en.wikipedia.org/wiki/Mohs_scale_of_mineral_hardness</a:t>
            </a:r>
            <a:r>
              <a:rPr lang="en"/>
              <a:t>   link to hardness scale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Interesting Fact 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This Slide: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Identify 1-2 interesting facts about your mineral.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I learned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This Slide: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Explain what you learned about minerals.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Microsoft Office PowerPoint</Application>
  <PresentationFormat>On-screen Show (16:9)</PresentationFormat>
  <Paragraphs>22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simple-light</vt:lpstr>
      <vt:lpstr>Mineral: Name of mineral. Must choose 1 of the following. Talc-Gypsum-Calcite-Fluorite-Apatite-Feldspar-Quartz-Topaz-Corundum-Diamond.</vt:lpstr>
      <vt:lpstr>Name of Mineral</vt:lpstr>
      <vt:lpstr>Physical Description</vt:lpstr>
      <vt:lpstr>Hardness</vt:lpstr>
      <vt:lpstr>Interesting Fact </vt:lpstr>
      <vt:lpstr>What I learned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Mineral: Name of mineral. Must choose 1 of the following. Talc-Gypsum-Calcite-Fluorite-Apatite-Feldspar-Quartz-Topaz-Corundum-Diamond.</dc:title>
  <dc:creator>HAI student</dc:creator>
  <cp:lastModifiedBy>HAI student</cp:lastModifiedBy>
  <cp:revision>1</cp:revision>
  <dcterms:modified xsi:type="dcterms:W3CDTF">2014-12-09T16:17:21Z</dcterms:modified>
</cp:coreProperties>
</file>