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03A7A2F-D688-4F66-9E79-94227728DB8B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BB4AE19-113A-4D01-A286-7B11B0401C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Pars Remediation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117180" cy="861420"/>
          </a:xfrm>
        </p:spPr>
        <p:txBody>
          <a:bodyPr/>
          <a:lstStyle/>
          <a:p>
            <a:r>
              <a:rPr lang="en-US" dirty="0" smtClean="0"/>
              <a:t>Dorothy </a:t>
            </a:r>
            <a:r>
              <a:rPr lang="en-US" dirty="0" err="1" smtClean="0"/>
              <a:t>Hains</a:t>
            </a:r>
            <a:r>
              <a:rPr lang="en-US" dirty="0" smtClean="0"/>
              <a:t> STEM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0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153400" cy="10668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c. Identify features of animals that allow them to live and thrive in different regions of Georgia.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910"/>
            <a:ext cx="7772400" cy="51018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Animal Adaptations</a:t>
            </a:r>
          </a:p>
          <a:p>
            <a:pPr>
              <a:buFont typeface="Wingdings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Migration</a:t>
            </a:r>
            <a:r>
              <a:rPr lang="en-US" sz="2800" dirty="0" smtClean="0"/>
              <a:t>: An adaptation that causes many different kinds of bird to fly south to avoid winter.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1200" y="401213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Bear Hibernating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213143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Migrating Canadian Geese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30893"/>
            <a:ext cx="762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0668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d. Explain what will happen to an organism if the habitat is changed.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1018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Habitat Change</a:t>
            </a:r>
          </a:p>
          <a:p>
            <a:pPr>
              <a:buFont typeface="Wingdings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Cause</a:t>
            </a:r>
            <a:r>
              <a:rPr lang="en-US" sz="2800" dirty="0" smtClean="0"/>
              <a:t>: Lose of habitat due to humans.</a:t>
            </a:r>
          </a:p>
          <a:p>
            <a:pPr>
              <a:buFont typeface="Wingdings"/>
              <a:buChar char="Ø"/>
            </a:pPr>
            <a:endParaRPr lang="en-US" sz="2800" dirty="0"/>
          </a:p>
          <a:p>
            <a:pPr>
              <a:buFont typeface="Wingdings"/>
              <a:buChar char="Ø"/>
            </a:pPr>
            <a:endParaRPr lang="en-US" sz="2800" dirty="0" smtClean="0"/>
          </a:p>
          <a:p>
            <a:pPr>
              <a:buFont typeface="Wingdings"/>
              <a:buChar char="Ø"/>
            </a:pPr>
            <a:endParaRPr lang="en-US" sz="2800" dirty="0" smtClean="0"/>
          </a:p>
          <a:p>
            <a:pPr>
              <a:buFont typeface="Wingdings"/>
              <a:buChar char="Ø"/>
            </a:pPr>
            <a:endParaRPr lang="en-US" sz="2800" dirty="0" smtClean="0"/>
          </a:p>
          <a:p>
            <a:pPr>
              <a:buFont typeface="Wingdings"/>
              <a:buChar char="Ø"/>
            </a:pPr>
            <a:r>
              <a:rPr lang="en-US" sz="2800" dirty="0">
                <a:solidFill>
                  <a:srgbClr val="FFC000"/>
                </a:solidFill>
              </a:rPr>
              <a:t>Cause</a:t>
            </a:r>
            <a:r>
              <a:rPr lang="en-US" sz="2800" dirty="0"/>
              <a:t>: </a:t>
            </a:r>
            <a:r>
              <a:rPr lang="en-US" sz="2800" dirty="0" smtClean="0"/>
              <a:t>Lose </a:t>
            </a:r>
            <a:r>
              <a:rPr lang="en-US" sz="2800" dirty="0"/>
              <a:t>of habitat due to </a:t>
            </a:r>
            <a:r>
              <a:rPr lang="en-US" sz="2800" dirty="0" smtClean="0"/>
              <a:t>climate change.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01200" y="401213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Bear Hibernating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52800" y="382746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Migrating Canadian Geese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95" y="2065865"/>
            <a:ext cx="3204410" cy="21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static.guim.co.uk/sys-images/Environment/Pix/pictures/2014/3/26/1395837529267/App-deforestation-in-Indo-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9" y="2172696"/>
            <a:ext cx="3330135" cy="19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0" y="4636518"/>
            <a:ext cx="3333750" cy="208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0668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d. Explain what will happen to an organism if the habitat is changed.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3000"/>
            <a:ext cx="5309192" cy="51018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Habitat Change</a:t>
            </a:r>
          </a:p>
          <a:p>
            <a:pPr>
              <a:buFont typeface="Wingdings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What happens to animals and plants when their habitat changes?</a:t>
            </a:r>
            <a:r>
              <a:rPr lang="en-US" sz="2800" dirty="0" smtClean="0"/>
              <a:t>: Most will die some will adapt to the change and survive.</a:t>
            </a:r>
          </a:p>
          <a:p>
            <a:pPr>
              <a:buFont typeface="Wingdings"/>
              <a:buChar char="Ø"/>
            </a:pPr>
            <a:endParaRPr lang="en-US" sz="2800" dirty="0"/>
          </a:p>
          <a:p>
            <a:pPr>
              <a:buFont typeface="Wingdings"/>
              <a:buChar char="Ø"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6146" name="Picture 2" descr="http://animalstime.com/wp-content/uploads/2012/04/sabre_toothed_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" y="4289363"/>
            <a:ext cx="2968625" cy="22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0.gstatic.com/images?q=tbn:ANd9GcRrKQmpqcUkN31Qe9LTlD1aTOJVAUcYp-FxgpdEUmn2kcSq12fgiA:wallpaperswide.com/download/mammoth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23" y="4495800"/>
            <a:ext cx="312964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450504">
            <a:off x="1091729" y="518743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Extinct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944851">
            <a:off x="4793098" y="53721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Extinct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4823" y="4495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Mammoth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873" y="4289363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Saber Tooth Tiger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http://www.golden-gate-park.com/wp-content/uploads/2011/03/bison_bufflo_in_golden_gate_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72957"/>
            <a:ext cx="2490532" cy="20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9944851">
            <a:off x="6501431" y="466683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Adapted &amp; Survived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9657" y="4172957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Buffalo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6" name="Picture 12" descr="http://www.naturessunshine.com.au/assets/images/article%20images/ginkgo_tre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93" y="1600200"/>
            <a:ext cx="3175621" cy="2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56257" y="1245091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Gingko Tree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8" name="Picture 14" descr="http://i3.mirror.co.uk/incoming/article823894.ece/alternates/s2197/Tyrannosaurus%20R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27" y="2051043"/>
            <a:ext cx="2306029" cy="15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10423" y="372147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Adapted &amp; Survived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944851">
            <a:off x="6076739" y="225256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Extinct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6" grpId="0"/>
      <p:bldP spid="17" grpId="0"/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53400" cy="10668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a. Differentiate between habitats of Georgia (mountains, marsh/swamp, coast, </a:t>
            </a:r>
            <a:br>
              <a:rPr lang="en-US" sz="2400" b="1" dirty="0"/>
            </a:br>
            <a:r>
              <a:rPr lang="en-US" sz="2400" b="1" dirty="0"/>
              <a:t>Piedmont, Atlantic Ocean) and the organisms that live there.. 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60162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Regions of Georgia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456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37896"/>
            <a:ext cx="4601254" cy="306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00400" y="3581400"/>
            <a:ext cx="3733800" cy="2286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629400" y="3810000"/>
            <a:ext cx="304800" cy="14478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23314" y="3486834"/>
            <a:ext cx="193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 Clay hills in Piedmont.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3" name="Picture 5" descr="http://4vector.com/i/free-vector-rpg-map-symbols-mountains-clip-art_110410_Rpg_Map_Symbols_Mountains_clip_art_h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49627"/>
            <a:ext cx="685800" cy="4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48000" y="2344565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Mountains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AutoShape 7" descr="http://www.clker.com/cliparts/Q/x/l/o/G/X/hill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t1.gstatic.com/images?q=tbn:ANd9GcRNefP00X8JJzrcYmVKFwTc1dLpydVZTEeW5htR57r1hYGo40qW:www.clker.com/cliparts/g/X/I/g/F/L/arcad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88" y="3655563"/>
            <a:ext cx="864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60131" y="3745416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Hills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80" name="Picture 12" descr="http://www.clker.com/cliparts/6/g/P/W/O/K/plain-grass-and-sky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79" y="4774406"/>
            <a:ext cx="90381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95379" y="4808428"/>
            <a:ext cx="193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Little hills mostly flat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82" name="Picture 14" descr="http://lessonpix.com/drawings/10430/380x380/Swam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88" y="5161330"/>
            <a:ext cx="910464" cy="91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10735" y="5748628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Flat &amp; Swamp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2" grpId="0"/>
      <p:bldP spid="26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en-US" sz="4000" b="1" dirty="0" smtClean="0"/>
              <a:t>Standards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S3L1: </a:t>
            </a:r>
            <a:r>
              <a:rPr lang="en-US" sz="2800" b="1" dirty="0"/>
              <a:t>Students will investigate the habitats of different organisms and the </a:t>
            </a:r>
            <a:r>
              <a:rPr lang="en-US" sz="2800" b="1" dirty="0" smtClean="0"/>
              <a:t>how the organisms count on </a:t>
            </a:r>
            <a:r>
              <a:rPr lang="en-US" sz="2800" b="1" dirty="0"/>
              <a:t>their </a:t>
            </a:r>
            <a:r>
              <a:rPr lang="en-US" sz="2800" b="1" dirty="0" smtClean="0"/>
              <a:t>habitat to provide all they need to survive.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346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en-US" sz="4000" b="1" dirty="0" smtClean="0"/>
              <a:t>Standards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b. Identify features of green plants that allow them to live and thrive in different </a:t>
            </a:r>
          </a:p>
          <a:p>
            <a:pPr marL="0" indent="0">
              <a:buNone/>
            </a:pPr>
            <a:r>
              <a:rPr lang="en-US" sz="3600" b="1" dirty="0"/>
              <a:t>regions of Georgia. </a:t>
            </a:r>
            <a:endParaRPr lang="en-US" sz="3600" b="1" dirty="0" smtClean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532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en-US" sz="4000" b="1" dirty="0" smtClean="0"/>
              <a:t>Standards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</a:t>
            </a:r>
            <a:r>
              <a:rPr lang="en-US" sz="3600" b="1" dirty="0"/>
              <a:t>. Identify features of animals that allow them to live and thrive in different </a:t>
            </a:r>
            <a:r>
              <a:rPr lang="en-US" sz="3600" b="1" dirty="0" smtClean="0"/>
              <a:t>regions </a:t>
            </a:r>
            <a:r>
              <a:rPr lang="en-US" sz="3600" b="1" dirty="0"/>
              <a:t>of Georgia.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38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en-US" sz="4000" b="1" dirty="0" smtClean="0"/>
              <a:t>Standards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d. Explain what will happen to an organism if the habitat is </a:t>
            </a:r>
            <a:r>
              <a:rPr lang="en-US" sz="3600" b="1" dirty="0" smtClean="0"/>
              <a:t>changed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07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en-US" sz="4000" b="1" dirty="0" smtClean="0"/>
              <a:t>Standards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</a:t>
            </a:r>
            <a:r>
              <a:rPr lang="en-US" sz="3600" b="1" dirty="0"/>
              <a:t>. Differentiate between habitats of Georgia (mountains, marsh/swamp, coast, </a:t>
            </a:r>
          </a:p>
          <a:p>
            <a:pPr marL="0" indent="0">
              <a:buNone/>
            </a:pPr>
            <a:r>
              <a:rPr lang="en-US" sz="3600" b="1" dirty="0"/>
              <a:t>Piedmont, Atlantic Ocean) and the organisms that live there..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73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153400" cy="1066800"/>
          </a:xfrm>
        </p:spPr>
        <p:txBody>
          <a:bodyPr>
            <a:noAutofit/>
          </a:bodyPr>
          <a:lstStyle/>
          <a:p>
            <a:r>
              <a:rPr lang="en-US" sz="2400" b="1" dirty="0"/>
              <a:t>b. Identify features of green plants that allow them to live and thrive in different </a:t>
            </a:r>
            <a:r>
              <a:rPr lang="en-US" sz="2400" b="1" dirty="0" smtClean="0"/>
              <a:t>regions </a:t>
            </a:r>
            <a:r>
              <a:rPr lang="en-US" sz="2400" b="1" dirty="0"/>
              <a:t>of Georgia.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7772400" cy="4251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Plant Adaptations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Waxy leaves help plant keep water</a:t>
            </a:r>
          </a:p>
          <a:p>
            <a:pPr marL="45720" indent="0">
              <a:buNone/>
            </a:pPr>
            <a:r>
              <a:rPr lang="en-US" sz="2800" dirty="0" smtClean="0"/>
              <a:t>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114800" cy="33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153400" cy="1066800"/>
          </a:xfrm>
        </p:spPr>
        <p:txBody>
          <a:bodyPr>
            <a:noAutofit/>
          </a:bodyPr>
          <a:lstStyle/>
          <a:p>
            <a:r>
              <a:rPr lang="en-US" sz="2400" b="1" dirty="0"/>
              <a:t>b. Identify features of green plants that allow them to live and thrive in different </a:t>
            </a:r>
            <a:r>
              <a:rPr lang="en-US" sz="2400" b="1" dirty="0" smtClean="0"/>
              <a:t>regions </a:t>
            </a:r>
            <a:r>
              <a:rPr lang="en-US" sz="2400" b="1" dirty="0"/>
              <a:t>of Georgia.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251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Plant Adaptations</a:t>
            </a:r>
          </a:p>
          <a:p>
            <a:pPr>
              <a:buFont typeface="Wingdings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Deciduous Trees </a:t>
            </a:r>
            <a:r>
              <a:rPr lang="en-US" sz="2800" dirty="0" smtClean="0"/>
              <a:t>lose their leaves in the fall for winter to adapt to the cold temperatures.</a:t>
            </a:r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1028" name="Picture 4" descr="http://www.financialsense.com/sites/default/files/users/u163/images/2013/1120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572000" cy="37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26720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Summer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8372" y="4265392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Winter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7.40741E-7 L 0.00347 -0.18171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909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153400" cy="1066800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c. Identify features of animals that allow them to live and thrive in different regions of Georgia.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251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Animal Adaptations</a:t>
            </a:r>
          </a:p>
          <a:p>
            <a:pPr>
              <a:buFont typeface="Wingdings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Hibernation</a:t>
            </a:r>
            <a:r>
              <a:rPr lang="en-US" sz="2800" dirty="0" smtClean="0"/>
              <a:t>: An adaptation that allows many animals to sleep through the winter when food is not available.  </a:t>
            </a:r>
          </a:p>
        </p:txBody>
      </p:sp>
      <p:pic>
        <p:nvPicPr>
          <p:cNvPr id="2050" name="Picture 2" descr="http://www.bear.org/website/cache/7/c77cf9ff2c36b75b73ea35c5f6cfa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19" y="3240225"/>
            <a:ext cx="4349095" cy="29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38146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Bear Hibernating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947" y="391885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Black Bear Hibernating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ucanr.edu/sites/Ground_Squirrel_BMP/files/99044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0347" y="407125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Squirrel Hibernating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185</TotalTime>
  <Words>414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3rd Grade Pars Remediation Lesson</vt:lpstr>
      <vt:lpstr>Standards </vt:lpstr>
      <vt:lpstr>Standards </vt:lpstr>
      <vt:lpstr>Standards </vt:lpstr>
      <vt:lpstr>Standards </vt:lpstr>
      <vt:lpstr>Standards </vt:lpstr>
      <vt:lpstr>b. Identify features of green plants that allow them to live and thrive in different regions of Georgia. </vt:lpstr>
      <vt:lpstr>b. Identify features of green plants that allow them to live and thrive in different regions of Georgia. </vt:lpstr>
      <vt:lpstr>c. Identify features of animals that allow them to live and thrive in different regions of Georgia.</vt:lpstr>
      <vt:lpstr>c. Identify features of animals that allow them to live and thrive in different regions of Georgia.</vt:lpstr>
      <vt:lpstr>d. Explain what will happen to an organism if the habitat is changed. </vt:lpstr>
      <vt:lpstr>d. Explain what will happen to an organism if the habitat is changed. </vt:lpstr>
      <vt:lpstr>a. Differentiate between habitats of Georgia (mountains, marsh/swamp, coast,  Piedmont, Atlantic Ocean) and the organisms that live there..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 Pars Remediation Lesson</dc:title>
  <dc:creator>HAI student</dc:creator>
  <cp:lastModifiedBy>HAI student</cp:lastModifiedBy>
  <cp:revision>11</cp:revision>
  <dcterms:created xsi:type="dcterms:W3CDTF">2014-10-20T15:31:36Z</dcterms:created>
  <dcterms:modified xsi:type="dcterms:W3CDTF">2014-10-20T18:37:10Z</dcterms:modified>
</cp:coreProperties>
</file>