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8788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8788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1143000" x="685800"/>
            <a:ext cy="3086099" cx="54863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400550" x="685800"/>
            <a:ext cy="360045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8786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8786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1122362" x="1524000"/>
            <a:ext cy="23876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602037" x="1524000"/>
            <a:ext cy="1655761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algn="ctr" rtl="0" marR="0" indent="0" marL="457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algn="ctr" rtl="0" marR="0" indent="0" marL="914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0" marL="1371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0" marL="1828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0" marL="2286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0" marL="2743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0" marL="3200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0" marL="3657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y="-1256505" x="3920331"/>
            <a:ext cy="10515599" cx="43513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y="1956594" x="7133431"/>
            <a:ext cy="2628899" cx="58118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-596105" x="1799431"/>
            <a:ext cy="7734299" cx="58118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609600"/>
            <a:ext cy="1143000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600200" x="609600"/>
            <a:ext cy="4967573" cx="109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1709738" x="831850"/>
            <a:ext cy="2852737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589462" x="831850"/>
            <a:ext cy="1500187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825625" x="838200"/>
            <a:ext cy="4351338" cx="518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825625" x="6172200"/>
            <a:ext cy="4351338" cx="518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365125" x="839787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81163" x="839787"/>
            <a:ext cy="823912" cx="51577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505075" x="839787"/>
            <a:ext cy="3684588" cx="51577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y="1681163" x="6172200"/>
            <a:ext cy="823912" cx="5183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y="2505075" x="6172200"/>
            <a:ext cy="3684588" cx="5183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457200" x="839787"/>
            <a:ext cy="1600199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987425" x="5183187"/>
            <a:ext cy="4873624" cx="6172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2057400" x="839787"/>
            <a:ext cy="3811588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457200" x="839787"/>
            <a:ext cy="1600199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y="987425" x="5183187"/>
            <a:ext cy="4873624" cx="61721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2057400" x="839787"/>
            <a:ext cy="3811588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theme/theme3.xml" Type="http://schemas.openxmlformats.org/officeDocument/2006/relationships/theme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marR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marR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marR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2.xml" Type="http://schemas.openxmlformats.org/officeDocument/2006/relationships/slideLayout" Id="rId1"/><Relationship Target="../media/image04.png" Type="http://schemas.openxmlformats.org/officeDocument/2006/relationships/image" Id="rId4"/><Relationship Target="../media/image03.png" Type="http://schemas.openxmlformats.org/officeDocument/2006/relationships/image" Id="rId3"/><Relationship Target="../media/image00.png" Type="http://schemas.openxmlformats.org/officeDocument/2006/relationships/image" Id="rId6"/><Relationship Target="../media/image02.png" Type="http://schemas.openxmlformats.org/officeDocument/2006/relationships/image" Id="rId5"/><Relationship Target="../media/image01.pn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2.xml" Type="http://schemas.openxmlformats.org/officeDocument/2006/relationships/slideLayout" Id="rId1"/><Relationship Target="../media/image01.png" Type="http://schemas.openxmlformats.org/officeDocument/2006/relationships/image" Id="rId4"/><Relationship Target="../media/image06.png" Type="http://schemas.openxmlformats.org/officeDocument/2006/relationships/image" Id="rId3"/><Relationship Target="../media/image05.png" Type="http://schemas.openxmlformats.org/officeDocument/2006/relationships/image" Id="rId6"/><Relationship Target="../media/image07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2.xml" Type="http://schemas.openxmlformats.org/officeDocument/2006/relationships/slideLayout" Id="rId1"/><Relationship Target="../media/image04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8611" x="118654"/>
            <a:ext cy="635087" cx="367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38611" x="3789466"/>
            <a:ext cy="622387" cx="3620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38613" x="7485682"/>
            <a:ext cy="596983" cx="3594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084138" x="285296"/>
            <a:ext cy="622387" cx="3607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7">
            <a:alphaModFix/>
          </a:blip>
          <a:srcRect t="0" b="0" r="0" l="0"/>
          <a:stretch/>
        </p:blipFill>
        <p:spPr>
          <a:xfrm>
            <a:off y="3084138" x="5151901"/>
            <a:ext cy="693038" cx="405922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y="773700" x="230372"/>
            <a:ext cy="3354765" cx="403187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 problem?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y="853299" x="7521189"/>
            <a:ext cy="2923876" cx="417030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a hypothesis. What will happen?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y="3666001" x="116854"/>
            <a:ext cy="3354765" cx="486458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hypothesis. Steps to do experiment.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y="3677055" x="5522073"/>
            <a:ext cy="3785651" cx="61109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happened? Was your hypothesis correct?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 rot="-1300041">
            <a:off y="1317761" x="4394907"/>
            <a:ext cy="461664" cx="240912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back of sheet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/>
        </p:nvSpPr>
        <p:spPr>
          <a:xfrm>
            <a:off y="5420914" x="586745"/>
            <a:ext cy="780735" cx="1856966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596983" cx="363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-957032" x="9592428"/>
            <a:ext cy="622387" cx="3645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y="853299" x="7521189"/>
            <a:ext cy="830996" cx="18473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y="909369" x="266702"/>
            <a:ext cy="5632310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 1: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y="909369" x="3163538"/>
            <a:ext cy="3785651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 2: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y="853299" x="6135442"/>
            <a:ext cy="3785651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 3: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y="853299" x="9153246"/>
            <a:ext cy="4154983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 4: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y="-192617" x="207433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y="10583" x="410633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y="213784" x="613833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202112" x="207434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202112" x="3228883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202112" x="6191064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226571" x="9203150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4663439" x="3175399"/>
            <a:ext cy="2194559" cx="2923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4710764" x="9168682"/>
            <a:ext cy="2194559" cx="292302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y="5150033" x="817033"/>
            <a:ext cy="612348" cx="13963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y="4879151" x="991849"/>
            <a:ext cy="541762" cx="110093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y="5420914" x="3632707"/>
            <a:ext cy="780735" cx="1856966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y="5150033" x="3862994"/>
            <a:ext cy="612348" cx="13963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y="4879151" x="4037810"/>
            <a:ext cy="541762" cx="110093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4652864" x="6198598"/>
            <a:ext cy="2194559" cx="292302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y="5410339" x="6655907"/>
            <a:ext cy="780735" cx="1856966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y="5139457" x="6886195"/>
            <a:ext cy="612348" cx="13963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y="4868576" x="7061010"/>
            <a:ext cy="541762" cx="110093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4652864" x="213216"/>
            <a:ext cy="2194559" cx="292302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y="5410339" x="670525"/>
            <a:ext cy="780735" cx="1856966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y="5139457" x="900812"/>
            <a:ext cy="612348" cx="13963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y="4868576" x="1075629"/>
            <a:ext cy="541762" cx="110093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4663439" x="9180542"/>
            <a:ext cy="2194559" cx="292302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y="5420914" x="9637850"/>
            <a:ext cy="780735" cx="1856966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y="5150033" x="9868139"/>
            <a:ext cy="612348" cx="13963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y="4879151" x="10042953"/>
            <a:ext cy="541762" cx="110093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12700" cap="flat">
            <a:solidFill>
              <a:srgbClr val="42719C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60950" rIns="121900" lIns="121900" tIns="609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/>
        </p:nvSpPr>
        <p:spPr>
          <a:xfrm>
            <a:off y="853299" x="7521189"/>
            <a:ext cy="830996" cx="18473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y="853300" x="6078478"/>
            <a:ext cy="6001642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Towel &amp; Water: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What happened?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853299" x="9361992"/>
            <a:ext cy="6370975" cx="296218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Wipe: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What happened?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y="-192617" x="207433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y="10583" x="410633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y="213785" x="6481232"/>
            <a:ext cy="406400" cx="406399"/>
          </a:xfrm>
          <a:prstGeom prst="rect">
            <a:avLst/>
          </a:prstGeom>
          <a:noFill/>
          <a:ln>
            <a:noFill/>
          </a:ln>
        </p:spPr>
        <p:txBody>
          <a:bodyPr bIns="60950" rIns="121900" lIns="121900" tIns="6095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02113" x="6171996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02113" x="9487406"/>
            <a:ext cy="512437" cx="51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54784" x="29127"/>
            <a:ext cy="622387" cx="362000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y="853300" x="162525"/>
            <a:ext cy="7109639" cx="58416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Vocabulary / Info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Capillary Action:</a:t>
            </a:r>
            <a:r>
              <a:rPr strike="noStrike" u="sng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process of water being sucked up against gravity.                                        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Gravity: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pulling force that causes things to fall to the ground.                                       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Evaporation: 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process of water turning into a gas.          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sng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