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Classification of: </a:t>
            </a:r>
            <a:r>
              <a:rPr sz="1200" lang="en"/>
              <a:t>Your animals and name goes here.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Your Name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Teacher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Name of Animal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93875" x="514275"/>
            <a:ext cy="3725699" cx="8321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Slide: 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2 -3 pictures of your animal here.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Vertebrate or Invertebrate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Vertebrate or Invertebrate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 what that means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Picture of a backbone or exoskeleton. Can be examples not picturing the actual animal.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Type of body covering 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Body covering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Close up picture of example body covering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Does it Reproduce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Explanation of how it reproduces.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Example pictures of how it reproduces. Such as eggs in a nest from the animal or a pregnant picture of one.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Fun Facts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Special information slide where you share a couple fun facts about the animal.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Example pictures of fun facts.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Why I Chose This Animal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Type an explanation of why you chose this animal.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about your animal makes you curious and interested in learning more about it?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